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OpenSans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italic.fntdata"/><Relationship Id="rId6" Type="http://schemas.openxmlformats.org/officeDocument/2006/relationships/slide" Target="slides/slide1.xml"/><Relationship Id="rId18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bbe300202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bbe300202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f2a10d8f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f2a10d8f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bbe300202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dbbe300202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rgbClr val="16B09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Relationship Id="rId4" Type="http://schemas.openxmlformats.org/officeDocument/2006/relationships/image" Target="../media/image4.jpg"/><Relationship Id="rId5" Type="http://schemas.openxmlformats.org/officeDocument/2006/relationships/image" Target="../media/image3.jpg"/><Relationship Id="rId6" Type="http://schemas.openxmlformats.org/officeDocument/2006/relationships/image" Target="../media/image10.jpg"/><Relationship Id="rId7" Type="http://schemas.openxmlformats.org/officeDocument/2006/relationships/image" Target="../media/image1.jp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2130963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306456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 rotWithShape="1">
          <a:blip r:embed="rId3">
            <a:alphaModFix/>
          </a:blip>
          <a:srcRect b="4580" l="2238" r="0" t="0"/>
          <a:stretch/>
        </p:blipFill>
        <p:spPr>
          <a:xfrm>
            <a:off x="460950" y="418975"/>
            <a:ext cx="8222099" cy="3567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B09B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/>
          <p:nvPr/>
        </p:nvSpPr>
        <p:spPr>
          <a:xfrm>
            <a:off x="-8550" y="0"/>
            <a:ext cx="9161100" cy="2637000"/>
          </a:xfrm>
          <a:prstGeom prst="rect">
            <a:avLst/>
          </a:prstGeom>
          <a:solidFill>
            <a:srgbClr val="C0E1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 rotWithShape="1">
          <a:blip r:embed="rId3">
            <a:alphaModFix/>
          </a:blip>
          <a:srcRect b="22753" l="0" r="0" t="5873"/>
          <a:stretch/>
        </p:blipFill>
        <p:spPr>
          <a:xfrm>
            <a:off x="371990" y="1586749"/>
            <a:ext cx="1289400" cy="12894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6" name="Google Shape;76;p14"/>
          <p:cNvSpPr txBox="1"/>
          <p:nvPr>
            <p:ph idx="4294967295" type="title"/>
          </p:nvPr>
        </p:nvSpPr>
        <p:spPr>
          <a:xfrm>
            <a:off x="146100" y="2907750"/>
            <a:ext cx="17409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300">
                <a:latin typeface="Open Sans"/>
                <a:ea typeface="Open Sans"/>
                <a:cs typeface="Open Sans"/>
                <a:sym typeface="Open Sans"/>
              </a:rPr>
              <a:t>Jan Donnerbauer</a:t>
            </a:r>
            <a:endParaRPr b="1"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311700" y="524900"/>
            <a:ext cx="85206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b="1" lang="de" sz="3200">
                <a:solidFill>
                  <a:srgbClr val="16B09B"/>
                </a:solidFill>
                <a:latin typeface="Roboto"/>
                <a:ea typeface="Roboto"/>
                <a:cs typeface="Roboto"/>
                <a:sym typeface="Roboto"/>
              </a:rPr>
              <a:t>Das </a:t>
            </a:r>
            <a:r>
              <a:rPr b="1" lang="de" sz="3200">
                <a:solidFill>
                  <a:srgbClr val="16B09B"/>
                </a:solidFill>
                <a:latin typeface="Roboto"/>
                <a:ea typeface="Roboto"/>
                <a:cs typeface="Roboto"/>
                <a:sym typeface="Roboto"/>
              </a:rPr>
              <a:t>Team</a:t>
            </a:r>
            <a:endParaRPr b="1" i="1" sz="1600">
              <a:solidFill>
                <a:srgbClr val="16B0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4"/>
          <p:cNvPicPr preferRelativeResize="0"/>
          <p:nvPr/>
        </p:nvPicPr>
        <p:blipFill rotWithShape="1">
          <a:blip r:embed="rId4">
            <a:alphaModFix/>
          </a:blip>
          <a:srcRect b="20475" l="0" r="0" t="8773"/>
          <a:stretch/>
        </p:blipFill>
        <p:spPr>
          <a:xfrm>
            <a:off x="2149715" y="1586749"/>
            <a:ext cx="1289400" cy="12894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2001525" y="2907740"/>
            <a:ext cx="15855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300">
                <a:latin typeface="Open Sans"/>
                <a:ea typeface="Open Sans"/>
                <a:cs typeface="Open Sans"/>
                <a:sym typeface="Open Sans"/>
              </a:rPr>
              <a:t>Tristan Hill</a:t>
            </a:r>
            <a:endParaRPr b="1" sz="13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 rotWithShape="1">
          <a:blip r:embed="rId5">
            <a:alphaModFix/>
          </a:blip>
          <a:srcRect b="18982" l="0" r="0" t="0"/>
          <a:stretch/>
        </p:blipFill>
        <p:spPr>
          <a:xfrm>
            <a:off x="3927440" y="1586749"/>
            <a:ext cx="1289400" cy="12894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" name="Google Shape;81;p14"/>
          <p:cNvSpPr txBox="1"/>
          <p:nvPr>
            <p:ph idx="4294967295" type="title"/>
          </p:nvPr>
        </p:nvSpPr>
        <p:spPr>
          <a:xfrm>
            <a:off x="3779238" y="2907740"/>
            <a:ext cx="15855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300">
                <a:latin typeface="Open Sans"/>
                <a:ea typeface="Open Sans"/>
                <a:cs typeface="Open Sans"/>
                <a:sym typeface="Open Sans"/>
              </a:rPr>
              <a:t>Simon Ibrahim</a:t>
            </a:r>
            <a:endParaRPr b="1" sz="13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2" name="Google Shape;82;p14"/>
          <p:cNvPicPr preferRelativeResize="0"/>
          <p:nvPr/>
        </p:nvPicPr>
        <p:blipFill rotWithShape="1">
          <a:blip r:embed="rId6">
            <a:alphaModFix/>
          </a:blip>
          <a:srcRect b="21752" l="0" r="0" t="0"/>
          <a:stretch/>
        </p:blipFill>
        <p:spPr>
          <a:xfrm>
            <a:off x="5705153" y="1586749"/>
            <a:ext cx="1289400" cy="12894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3" name="Google Shape;83;p14"/>
          <p:cNvSpPr txBox="1"/>
          <p:nvPr>
            <p:ph idx="4294967295" type="title"/>
          </p:nvPr>
        </p:nvSpPr>
        <p:spPr>
          <a:xfrm>
            <a:off x="5479276" y="2907750"/>
            <a:ext cx="17409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300">
                <a:latin typeface="Open Sans"/>
                <a:ea typeface="Open Sans"/>
                <a:cs typeface="Open Sans"/>
                <a:sym typeface="Open Sans"/>
              </a:rPr>
              <a:t>Tobias Rafetseder</a:t>
            </a:r>
            <a:endParaRPr b="1" sz="13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" name="Google Shape;84;p14"/>
          <p:cNvPicPr preferRelativeResize="0"/>
          <p:nvPr/>
        </p:nvPicPr>
        <p:blipFill rotWithShape="1">
          <a:blip r:embed="rId7">
            <a:alphaModFix/>
          </a:blip>
          <a:srcRect b="23488" l="9336" r="9336" t="15516"/>
          <a:stretch/>
        </p:blipFill>
        <p:spPr>
          <a:xfrm>
            <a:off x="7482890" y="1586749"/>
            <a:ext cx="1289400" cy="12894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5" name="Google Shape;85;p14"/>
          <p:cNvSpPr txBox="1"/>
          <p:nvPr>
            <p:ph idx="4294967295" type="title"/>
          </p:nvPr>
        </p:nvSpPr>
        <p:spPr>
          <a:xfrm>
            <a:off x="7334700" y="2907740"/>
            <a:ext cx="1585500" cy="45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300">
                <a:latin typeface="Open Sans"/>
                <a:ea typeface="Open Sans"/>
                <a:cs typeface="Open Sans"/>
                <a:sym typeface="Open Sans"/>
              </a:rPr>
              <a:t>Ben Weinzierl</a:t>
            </a:r>
            <a:endParaRPr b="1" sz="13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68800" y="97500"/>
            <a:ext cx="1215475" cy="5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 txBox="1"/>
          <p:nvPr/>
        </p:nvSpPr>
        <p:spPr>
          <a:xfrm>
            <a:off x="630200" y="3781175"/>
            <a:ext cx="476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5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>
            <p:ph type="title"/>
          </p:nvPr>
        </p:nvSpPr>
        <p:spPr>
          <a:xfrm>
            <a:off x="490250" y="488250"/>
            <a:ext cx="7761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800"/>
              <a:t>Unternehmensphilosophie: </a:t>
            </a:r>
            <a:r>
              <a:rPr b="1" lang="de" sz="4800"/>
              <a:t> 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4800"/>
              <a:t>“Connect verbindet”</a:t>
            </a:r>
            <a:endParaRPr sz="4800"/>
          </a:p>
        </p:txBody>
      </p:sp>
      <p:pic>
        <p:nvPicPr>
          <p:cNvPr id="94" name="Google Shape;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8800" y="97500"/>
            <a:ext cx="1215475" cy="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Über Connect</a:t>
            </a:r>
            <a:endParaRPr b="1"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7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Was ist Connect?</a:t>
            </a:r>
            <a:endParaRPr b="1" sz="17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de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Eine App, um Menschen zusammenzubringen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de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Förderung von physischem Kontakt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de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schnelles und einfaches Organisieren von Treffen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1" name="Google Shape;101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de" sz="1700" u="sng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Keine</a:t>
            </a:r>
            <a:r>
              <a:rPr lang="de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Dating-App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Open Sans"/>
              <a:buChar char="-"/>
            </a:pPr>
            <a:r>
              <a:rPr lang="de" sz="1700" u="sng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Keine</a:t>
            </a:r>
            <a:r>
              <a:rPr lang="de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Social-Media-App</a:t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8800" y="97500"/>
            <a:ext cx="1215475" cy="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3">
            <a:alphaModFix/>
          </a:blip>
          <a:srcRect b="7870" l="0" r="0" t="7862"/>
          <a:stretch/>
        </p:blipFill>
        <p:spPr>
          <a:xfrm>
            <a:off x="0" y="0"/>
            <a:ext cx="9144005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/>
          <p:nvPr>
            <p:ph type="title"/>
          </p:nvPr>
        </p:nvSpPr>
        <p:spPr>
          <a:xfrm>
            <a:off x="2562075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Live DEMO</a:t>
            </a:r>
            <a:endParaRPr b="1"/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8800" y="97500"/>
            <a:ext cx="1215475" cy="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8800" y="97500"/>
            <a:ext cx="1215475" cy="5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9638" y="2538175"/>
            <a:ext cx="1368001" cy="136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2263" y="2052175"/>
            <a:ext cx="2340000" cy="23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8263" y="2322175"/>
            <a:ext cx="1800000" cy="180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18"/>
          <p:cNvCxnSpPr/>
          <p:nvPr/>
        </p:nvCxnSpPr>
        <p:spPr>
          <a:xfrm flipH="1" rot="10800000">
            <a:off x="2616163" y="3137788"/>
            <a:ext cx="1632900" cy="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" name="Google Shape;119;p18"/>
          <p:cNvCxnSpPr/>
          <p:nvPr/>
        </p:nvCxnSpPr>
        <p:spPr>
          <a:xfrm flipH="1">
            <a:off x="2539368" y="3298765"/>
            <a:ext cx="1633500" cy="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18"/>
          <p:cNvCxnSpPr/>
          <p:nvPr/>
        </p:nvCxnSpPr>
        <p:spPr>
          <a:xfrm flipH="1" rot="10800000">
            <a:off x="6425835" y="3137775"/>
            <a:ext cx="727800" cy="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6391582" y="3298750"/>
            <a:ext cx="728100" cy="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18"/>
          <p:cNvSpPr txBox="1"/>
          <p:nvPr/>
        </p:nvSpPr>
        <p:spPr>
          <a:xfrm>
            <a:off x="2944813" y="2734525"/>
            <a:ext cx="82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Roboto"/>
                <a:ea typeface="Roboto"/>
                <a:cs typeface="Roboto"/>
                <a:sym typeface="Roboto"/>
              </a:rPr>
              <a:t>Anfrage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2944813" y="3301075"/>
            <a:ext cx="82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Roboto"/>
                <a:ea typeface="Roboto"/>
                <a:cs typeface="Roboto"/>
                <a:sym typeface="Roboto"/>
              </a:rPr>
              <a:t>Antwort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4786375" y="4160800"/>
            <a:ext cx="99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Roboto"/>
                <a:ea typeface="Roboto"/>
                <a:cs typeface="Roboto"/>
                <a:sym typeface="Roboto"/>
              </a:rPr>
              <a:t>BACKEND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859725" y="4160800"/>
            <a:ext cx="115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Roboto"/>
                <a:ea typeface="Roboto"/>
                <a:cs typeface="Roboto"/>
                <a:sym typeface="Roboto"/>
              </a:rPr>
              <a:t>FRONTEND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7365100" y="3936475"/>
            <a:ext cx="115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Roboto"/>
                <a:ea typeface="Roboto"/>
                <a:cs typeface="Roboto"/>
                <a:sym typeface="Roboto"/>
              </a:rPr>
              <a:t>DATABASE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Architektur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4800"/>
              <a:t>Danke fürs Zusehen!</a:t>
            </a:r>
            <a:endParaRPr sz="4800"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6725" y="1198475"/>
            <a:ext cx="2121852" cy="3660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8800" y="97500"/>
            <a:ext cx="1215475" cy="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